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59" r:id="rId6"/>
    <p:sldId id="263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1" autoAdjust="0"/>
    <p:restoredTop sz="94683" autoAdjust="0"/>
  </p:normalViewPr>
  <p:slideViewPr>
    <p:cSldViewPr>
      <p:cViewPr varScale="1">
        <p:scale>
          <a:sx n="74" d="100"/>
          <a:sy n="74" d="100"/>
        </p:scale>
        <p:origin x="-37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xmlns:mc="http://schemas.openxmlformats.org/markup-compatibility/2006" xmlns:a14="http://schemas.microsoft.com/office/drawing/2010/main" val="010101" mc:Ignorable="">
                    <a:alpha val="51765"/>
                  </a:srgbClr>
                </a:gs>
                <a:gs pos="60000">
                  <a:srgbClr xmlns:mc="http://schemas.openxmlformats.org/markup-compatibility/2006" xmlns:a14="http://schemas.microsoft.com/office/drawing/2010/main" val="FEFEFE" mc:Ignorable="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xmlns:mc="http://schemas.openxmlformats.org/markup-compatibility/2006" xmlns:a14="http://schemas.microsoft.com/office/drawing/2010/main" val="010101" mc:Ignorable="">
                    <a:alpha val="56000"/>
                  </a:srgbClr>
                </a:gs>
                <a:gs pos="61000">
                  <a:srgbClr xmlns:mc="http://schemas.openxmlformats.org/markup-compatibility/2006" xmlns:a14="http://schemas.microsoft.com/office/drawing/2010/main" val="FEFEFE" mc:Ignorable="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xmlns:mc="http://schemas.openxmlformats.org/markup-compatibility/2006" xmlns:a14="http://schemas.microsoft.com/office/drawing/2010/main" val="010101" mc:Ignorable="">
                  <a:alpha val="34000"/>
                </a:srgbClr>
              </a:gs>
              <a:gs pos="100000">
                <a:srgbClr xmlns:mc="http://schemas.openxmlformats.org/markup-compatibility/2006" xmlns:a14="http://schemas.microsoft.com/office/drawing/2010/main" val="010101" mc:Ignorable="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965A962-D823-41E5-96BC-566144792B09}" type="datetimeFigureOut">
              <a:rPr lang="en-US" smtClean="0"/>
              <a:t>10/6/2010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F7EEC65-A6ED-4CF2-8B5F-80977F6F50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A962-D823-41E5-96BC-566144792B09}" type="datetimeFigureOut">
              <a:rPr lang="en-US" smtClean="0"/>
              <a:t>10/6/2010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EC65-A6ED-4CF2-8B5F-80977F6F50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A962-D823-41E5-96BC-566144792B09}" type="datetimeFigureOut">
              <a:rPr lang="en-US" smtClean="0"/>
              <a:t>10/6/2010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EC65-A6ED-4CF2-8B5F-80977F6F50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A962-D823-41E5-96BC-566144792B09}" type="datetimeFigureOut">
              <a:rPr lang="en-US" smtClean="0"/>
              <a:t>10/6/2010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EC65-A6ED-4CF2-8B5F-80977F6F50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A962-D823-41E5-96BC-566144792B09}" type="datetimeFigureOut">
              <a:rPr lang="en-US" smtClean="0"/>
              <a:t>10/6/2010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EC65-A6ED-4CF2-8B5F-80977F6F50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A962-D823-41E5-96BC-566144792B09}" type="datetimeFigureOut">
              <a:rPr lang="en-US" smtClean="0"/>
              <a:t>10/6/2010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EC65-A6ED-4CF2-8B5F-80977F6F504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A962-D823-41E5-96BC-566144792B09}" type="datetimeFigureOut">
              <a:rPr lang="en-US" smtClean="0"/>
              <a:t>10/6/2010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EC65-A6ED-4CF2-8B5F-80977F6F504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A962-D823-41E5-96BC-566144792B09}" type="datetimeFigureOut">
              <a:rPr lang="en-US" smtClean="0"/>
              <a:t>10/6/2010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EC65-A6ED-4CF2-8B5F-80977F6F50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A962-D823-41E5-96BC-566144792B09}" type="datetimeFigureOut">
              <a:rPr lang="en-US" smtClean="0"/>
              <a:t>10/6/2010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EC65-A6ED-4CF2-8B5F-80977F6F50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xmlns:mc="http://schemas.openxmlformats.org/markup-compatibility/2006" xmlns:a14="http://schemas.microsoft.com/office/drawing/2010/main" val="010101" mc:Ignorable="">
                    <a:alpha val="51765"/>
                  </a:srgbClr>
                </a:gs>
                <a:gs pos="60000">
                  <a:srgbClr xmlns:mc="http://schemas.openxmlformats.org/markup-compatibility/2006" xmlns:a14="http://schemas.microsoft.com/office/drawing/2010/main" val="FEFEFE" mc:Ignorable="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xmlns:mc="http://schemas.openxmlformats.org/markup-compatibility/2006" xmlns:a14="http://schemas.microsoft.com/office/drawing/2010/main" val="010101" mc:Ignorable="">
                    <a:alpha val="56000"/>
                  </a:srgbClr>
                </a:gs>
                <a:gs pos="61000">
                  <a:srgbClr xmlns:mc="http://schemas.openxmlformats.org/markup-compatibility/2006" xmlns:a14="http://schemas.microsoft.com/office/drawing/2010/main" val="FEFEFE" mc:Ignorable="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xmlns:mc="http://schemas.openxmlformats.org/markup-compatibility/2006" xmlns:a14="http://schemas.microsoft.com/office/drawing/2010/main" val="010101" mc:Ignorable="">
                  <a:alpha val="34000"/>
                </a:srgbClr>
              </a:gs>
              <a:gs pos="100000">
                <a:srgbClr xmlns:mc="http://schemas.openxmlformats.org/markup-compatibility/2006" xmlns:a14="http://schemas.microsoft.com/office/drawing/2010/main" val="010101" mc:Ignorable="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6965A962-D823-41E5-96BC-566144792B09}" type="datetimeFigureOut">
              <a:rPr lang="en-US" smtClean="0"/>
              <a:t>10/6/2010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F7EEC65-A6ED-4CF2-8B5F-80977F6F50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xmlns:mc="http://schemas.openxmlformats.org/markup-compatibility/2006" xmlns:a14="http://schemas.microsoft.com/office/drawing/2010/main" val="010101" mc:Ignorable="">
                    <a:alpha val="51765"/>
                  </a:srgbClr>
                </a:gs>
                <a:gs pos="60000">
                  <a:srgbClr xmlns:mc="http://schemas.openxmlformats.org/markup-compatibility/2006" xmlns:a14="http://schemas.microsoft.com/office/drawing/2010/main" val="FEFEFE" mc:Ignorable="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xmlns:mc="http://schemas.openxmlformats.org/markup-compatibility/2006" xmlns:a14="http://schemas.microsoft.com/office/drawing/2010/main" val="010101" mc:Ignorable="">
                    <a:alpha val="56000"/>
                  </a:srgbClr>
                </a:gs>
                <a:gs pos="61000">
                  <a:srgbClr xmlns:mc="http://schemas.openxmlformats.org/markup-compatibility/2006" xmlns:a14="http://schemas.microsoft.com/office/drawing/2010/main" val="FEFEFE" mc:Ignorable="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xmlns:mc="http://schemas.openxmlformats.org/markup-compatibility/2006" xmlns:a14="http://schemas.microsoft.com/office/drawing/2010/main" val="010101" mc:Ignorable="">
                  <a:alpha val="34000"/>
                </a:srgbClr>
              </a:gs>
              <a:gs pos="100000">
                <a:srgbClr xmlns:mc="http://schemas.openxmlformats.org/markup-compatibility/2006" xmlns:a14="http://schemas.microsoft.com/office/drawing/2010/main" val="010101" mc:Ignorable="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xmlns:mc="http://schemas.openxmlformats.org/markup-compatibility/2006" xmlns:a14="http://schemas.microsoft.com/office/drawing/2010/main" val="FFFFFF" mc:Ignorable="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965A962-D823-41E5-96BC-566144792B09}" type="datetimeFigureOut">
              <a:rPr lang="en-US" smtClean="0"/>
              <a:t>10/6/2010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F7EEC65-A6ED-4CF2-8B5F-80977F6F50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xmlns:mc="http://schemas.openxmlformats.org/markup-compatibility/2006" xmlns:a14="http://schemas.microsoft.com/office/drawing/2010/main" val="010101" mc:Ignorable="">
                    <a:alpha val="51765"/>
                  </a:srgbClr>
                </a:gs>
                <a:gs pos="60000">
                  <a:srgbClr xmlns:mc="http://schemas.openxmlformats.org/markup-compatibility/2006" xmlns:a14="http://schemas.microsoft.com/office/drawing/2010/main" val="FEFEFE" mc:Ignorable="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xmlns:mc="http://schemas.openxmlformats.org/markup-compatibility/2006" xmlns:a14="http://schemas.microsoft.com/office/drawing/2010/main" val="010101" mc:Ignorable="">
                    <a:alpha val="56000"/>
                  </a:srgbClr>
                </a:gs>
                <a:gs pos="61000">
                  <a:srgbClr xmlns:mc="http://schemas.openxmlformats.org/markup-compatibility/2006" xmlns:a14="http://schemas.microsoft.com/office/drawing/2010/main" val="FEFEFE" mc:Ignorable="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xmlns:mc="http://schemas.openxmlformats.org/markup-compatibility/2006" xmlns:a14="http://schemas.microsoft.com/office/drawing/2010/main" val="010101" mc:Ignorable="">
                  <a:alpha val="34000"/>
                </a:srgbClr>
              </a:gs>
              <a:gs pos="100000">
                <a:srgbClr xmlns:mc="http://schemas.openxmlformats.org/markup-compatibility/2006" xmlns:a14="http://schemas.microsoft.com/office/drawing/2010/main" val="010101" mc:Ignorable="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965A962-D823-41E5-96BC-566144792B09}" type="datetimeFigureOut">
              <a:rPr lang="en-US" smtClean="0"/>
              <a:t>10/6/2010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F7EEC65-A6ED-4CF2-8B5F-80977F6F504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170000"/>
        <a:buFont typeface="Rage Italic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170000"/>
        <a:buFont typeface="Rage Italic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170000"/>
        <a:buFont typeface="Rage Italic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170000"/>
        <a:buFont typeface="Rage Italic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170000"/>
        <a:buFont typeface="Rage Italic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160000"/>
        <a:buFont typeface="Rage Italic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160000"/>
        <a:buFont typeface="Rage Italic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160000"/>
        <a:buFont typeface="Rage Italic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160000"/>
        <a:buFont typeface="Rage Italic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905000"/>
            <a:ext cx="5723468" cy="956025"/>
          </a:xfrm>
        </p:spPr>
        <p:txBody>
          <a:bodyPr/>
          <a:lstStyle/>
          <a:p>
            <a:r>
              <a:rPr lang="en-US" dirty="0" smtClean="0"/>
              <a:t>Sentence Soup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2819400"/>
            <a:ext cx="5712179" cy="606778"/>
          </a:xfrm>
        </p:spPr>
        <p:txBody>
          <a:bodyPr/>
          <a:lstStyle/>
          <a:p>
            <a:r>
              <a:rPr lang="en-US" dirty="0" smtClean="0"/>
              <a:t>Adding Variety to Writing</a:t>
            </a:r>
            <a:endParaRPr lang="en-US" dirty="0"/>
          </a:p>
        </p:txBody>
      </p:sp>
      <p:pic>
        <p:nvPicPr>
          <p:cNvPr id="1026" name="Picture 2" descr="C:\Users\Michael Young\AppData\Local\Microsoft\Windows\Temporary Internet Files\Content.IE5\8ZX1QFHT\MP90040060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352800"/>
            <a:ext cx="1676400" cy="209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63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 a good soup?</a:t>
            </a:r>
            <a:endParaRPr lang="en-US" dirty="0"/>
          </a:p>
        </p:txBody>
      </p:sp>
      <p:pic>
        <p:nvPicPr>
          <p:cNvPr id="2050" name="Picture 2" descr="C:\Users\Michael Young\AppData\Local\Microsoft\Windows\Temporary Internet Files\Content.IE5\WL1FXUGG\MP900432710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789" y="2119313"/>
            <a:ext cx="4801784" cy="360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35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 much of a good thing? </a:t>
            </a:r>
            <a:endParaRPr lang="en-US" dirty="0"/>
          </a:p>
        </p:txBody>
      </p:sp>
      <p:pic>
        <p:nvPicPr>
          <p:cNvPr id="1026" name="Picture 2" descr="C:\Users\Michael Young\AppData\Local\Microsoft\Windows\Temporary Internet Files\Content.IE5\8ZX1QFHT\MC900389374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33600"/>
            <a:ext cx="3124200" cy="332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12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Sentence Variety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Sentence Length: Mix up longer sentences and shorter ones. </a:t>
            </a:r>
          </a:p>
          <a:p>
            <a:pPr lvl="0"/>
            <a:r>
              <a:rPr lang="en-US" dirty="0"/>
              <a:t>Describing words: Use them, but don’t put too much. (These are like the spices in your soup) </a:t>
            </a:r>
          </a:p>
          <a:p>
            <a:pPr lvl="0"/>
            <a:r>
              <a:rPr lang="en-US" dirty="0"/>
              <a:t>Types of sentences: Mix up the word order in your sentences</a:t>
            </a:r>
          </a:p>
          <a:p>
            <a:pPr lvl="0"/>
            <a:r>
              <a:rPr lang="en-US" dirty="0"/>
              <a:t>Using strong verbs and not weak ones. </a:t>
            </a:r>
          </a:p>
          <a:p>
            <a:pPr lvl="0"/>
            <a:r>
              <a:rPr lang="en-US" dirty="0"/>
              <a:t>Using the perfect punctuation.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 Fix this Soup!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2362200"/>
            <a:ext cx="6934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dark clouds hovered over the castle and suddenly a dragon burst through and spit fire at the tower.  All the knights rushed to help fight the dragon, but none of them could harm it with their swords. </a:t>
            </a:r>
          </a:p>
        </p:txBody>
      </p:sp>
      <p:pic>
        <p:nvPicPr>
          <p:cNvPr id="3074" name="Picture 2" descr="C:\Users\Michael Young\AppData\Local\Microsoft\Windows\Temporary Internet Files\Content.IE5\X318D5KG\MP90044436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343400"/>
            <a:ext cx="2324100" cy="157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16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 Fix this Soup!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800" y="2514600"/>
            <a:ext cx="701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2. The beautiful, muscular brown horse galloped mightily across the dry, dusty, tan desert. </a:t>
            </a:r>
          </a:p>
          <a:p>
            <a:endParaRPr lang="en-US" dirty="0"/>
          </a:p>
        </p:txBody>
      </p:sp>
      <p:pic>
        <p:nvPicPr>
          <p:cNvPr id="4098" name="Picture 2" descr="C:\Users\Michael Young\AppData\Local\Microsoft\Windows\Temporary Internet Files\Content.IE5\X318D5KG\MC90011281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10000"/>
            <a:ext cx="2633730" cy="198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14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 Fix this Soup!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2133600"/>
            <a:ext cx="6019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 </a:t>
            </a:r>
            <a:r>
              <a:rPr lang="en-US" sz="3200" dirty="0"/>
              <a:t>walked to the store and then walked back. </a:t>
            </a:r>
          </a:p>
          <a:p>
            <a:endParaRPr lang="en-US" dirty="0"/>
          </a:p>
        </p:txBody>
      </p:sp>
      <p:pic>
        <p:nvPicPr>
          <p:cNvPr id="5122" name="Picture 2" descr="C:\Users\Michael Young\AppData\Local\Microsoft\Windows\Temporary Internet Files\Content.IE5\8ZX1QFHT\MM900223780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971800"/>
            <a:ext cx="2820459" cy="214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22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 Fix this Soup!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2057399"/>
            <a:ext cx="6781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Why did you do that?!?!  That, was, not, cool.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6146" name="Picture 2" descr="C:\Users\Michael Young\AppData\Local\Microsoft\Windows\Temporary Internet Files\Content.IE5\WL1FXUGG\MC90023368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1" y="2996896"/>
            <a:ext cx="3009900" cy="221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07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 Fix this Soup!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5400" y="2057400"/>
            <a:ext cx="6324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Feeling bad, John gave the candy back.  Smiling at John, Liz told him it was alright. </a:t>
            </a:r>
          </a:p>
          <a:p>
            <a:endParaRPr lang="en-US" dirty="0"/>
          </a:p>
        </p:txBody>
      </p:sp>
      <p:pic>
        <p:nvPicPr>
          <p:cNvPr id="7170" name="Picture 2" descr="C:\Users\Michael Young\AppData\Local\Microsoft\Windows\Temporary Internet Files\Content.IE5\X318D5KG\MC90019816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276600"/>
            <a:ext cx="2762062" cy="209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79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465E9C" mc:Ignorable=""/>
      </a:dk2>
      <a:lt2>
        <a:srgbClr xmlns:mc="http://schemas.openxmlformats.org/markup-compatibility/2006" xmlns:a14="http://schemas.microsoft.com/office/drawing/2010/main" val="CCDDEA" mc:Ignorable=""/>
      </a:lt2>
      <a:accent1>
        <a:srgbClr xmlns:mc="http://schemas.openxmlformats.org/markup-compatibility/2006" xmlns:a14="http://schemas.microsoft.com/office/drawing/2010/main" val="FDA023" mc:Ignorable=""/>
      </a:accent1>
      <a:accent2>
        <a:srgbClr xmlns:mc="http://schemas.openxmlformats.org/markup-compatibility/2006" xmlns:a14="http://schemas.microsoft.com/office/drawing/2010/main" val="AA2B1E" mc:Ignorable=""/>
      </a:accent2>
      <a:accent3>
        <a:srgbClr xmlns:mc="http://schemas.openxmlformats.org/markup-compatibility/2006" xmlns:a14="http://schemas.microsoft.com/office/drawing/2010/main" val="71685C" mc:Ignorable=""/>
      </a:accent3>
      <a:accent4>
        <a:srgbClr xmlns:mc="http://schemas.openxmlformats.org/markup-compatibility/2006" xmlns:a14="http://schemas.microsoft.com/office/drawing/2010/main" val="64A73B" mc:Ignorable=""/>
      </a:accent4>
      <a:accent5>
        <a:srgbClr xmlns:mc="http://schemas.openxmlformats.org/markup-compatibility/2006" xmlns:a14="http://schemas.microsoft.com/office/drawing/2010/main" val="EB5605" mc:Ignorable=""/>
      </a:accent5>
      <a:accent6>
        <a:srgbClr xmlns:mc="http://schemas.openxmlformats.org/markup-compatibility/2006" xmlns:a14="http://schemas.microsoft.com/office/drawing/2010/main" val="B9CA1A" mc:Ignorable=""/>
      </a:accent6>
      <a:hlink>
        <a:srgbClr xmlns:mc="http://schemas.openxmlformats.org/markup-compatibility/2006" xmlns:a14="http://schemas.microsoft.com/office/drawing/2010/main" val="D83E2C" mc:Ignorable=""/>
      </a:hlink>
      <a:folHlink>
        <a:srgbClr xmlns:mc="http://schemas.openxmlformats.org/markup-compatibility/2006" xmlns:a14="http://schemas.microsoft.com/office/drawing/2010/main" val="ED7D27" mc:Ignorable="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xmlns:mc="http://schemas.openxmlformats.org/markup-compatibility/2006" xmlns:a14="http://schemas.microsoft.com/office/drawing/2010/main" val="000000" mc:Ignorable="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xmlns:mc="http://schemas.openxmlformats.org/markup-compatibility/2006" xmlns:a14="http://schemas.microsoft.com/office/drawing/2010/main" val="000000" mc:Ignorable="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20</TotalTime>
  <Words>209</Words>
  <Application>Microsoft Office PowerPoint</Application>
  <PresentationFormat>On-screen Show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Pushpin</vt:lpstr>
      <vt:lpstr>Sentence Soup</vt:lpstr>
      <vt:lpstr>What is in a good soup?</vt:lpstr>
      <vt:lpstr>Too much of a good thing? </vt:lpstr>
      <vt:lpstr>Sentence Variety</vt:lpstr>
      <vt:lpstr>Help Fix this Soup!</vt:lpstr>
      <vt:lpstr>Help Fix this Soup!</vt:lpstr>
      <vt:lpstr>Help Fix this Soup!</vt:lpstr>
      <vt:lpstr>Help Fix this Soup!</vt:lpstr>
      <vt:lpstr>Help Fix this Soup!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Sentence Soup</dc:title>
  <dc:creator>Michael Young</dc:creator>
  <cp:lastModifiedBy>Michael Young</cp:lastModifiedBy>
  <cp:revision>7</cp:revision>
  <dcterms:created xsi:type="dcterms:W3CDTF">2010-10-02T17:20:48Z</dcterms:created>
  <dcterms:modified xsi:type="dcterms:W3CDTF">2010-10-07T02:03:41Z</dcterms:modified>
</cp:coreProperties>
</file>